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9AA80-174D-4515-82A2-75A24A2ADCD7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8B337-2797-49DD-9DC7-763126B5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714375" y="4197350"/>
            <a:ext cx="5745163" cy="425926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We have come a long way from the original 14 sites.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39162" indent="-33916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To tell you more about the Improving Patient Care Program (IPC for short), we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launched this program within the IHS, Tribal and Urban Indian health system in 2006 in an effort to transform our health care delivery system.  </a:t>
            </a:r>
          </a:p>
          <a:p>
            <a:pPr marL="339162" indent="-3391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39162" indent="-3391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39162" indent="-33916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IPC Program began with 14 IHS, Tribal and Urban sites whose aim was to use change improvement principles to improve the manner in which they provided health care.  A heavy emphasis is placed on the chronic care model and the prevention of chronic disease. </a:t>
            </a:r>
          </a:p>
          <a:p>
            <a:pPr marL="339162" indent="-33916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39162" indent="-33916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These teams have been passionately working to redefine our clinical services to create a HEALTH SYSTEM (“Medical Home”) to allow patients to receive high quality care through better management of health care services.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24E8D4-7586-428D-BF59-E79C51837736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In IPC II there were 38 IPC sites who have established care teams in all 12 Areas, representative of </a:t>
            </a:r>
            <a:r>
              <a:rPr lang="en-US" sz="1400" b="1" i="1" smtClean="0">
                <a:latin typeface="Times New Roman" pitchFamily="18" charset="0"/>
                <a:cs typeface="Times New Roman" pitchFamily="18" charset="0"/>
              </a:rPr>
              <a:t>22 federal, 13 tribal, and 3 urban programs, totaling over 350 participants.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A4E9E1-E51C-4E58-886B-DD39FFBD4C2F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6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9C38-BC6C-416F-B1C3-890C803C81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7141-A4F6-4E12-A214-469FDA882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0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9845-1AE6-47EC-A54A-DEE78FAF49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0468-E19C-4DE9-BB2D-4AC75A5FC2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5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2434-2C18-4D6F-8296-B71305032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28E60-44AB-422D-B467-640A9AB6B8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DD7C-E09F-4C43-85B9-FCD47EB566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F012-AA29-4EB8-80D0-4EDC5CF7E7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7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C1F1-A7F7-4675-BF27-90C21212C7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B13F-154C-4A06-9325-612B51B95A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5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06D5-7E33-4701-9F9C-BBEBF85245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83CF-F28F-42FE-AEA9-242C1B44EF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49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93D8-2C79-4856-9A11-62CB055F7B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BC27-7601-4760-9EA9-8FF9E0F962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4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3873-A1B9-4870-B4FB-20141EDAD4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19A3-DCB3-42B3-A4BB-55FEFFC4FC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5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3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13F7-0D05-48E2-A59C-43E7834E5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9D41A-11E1-44C8-942B-13CD1D59E4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5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6470-45FE-4681-9623-8C3307FA0D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9DB44-0B7C-4C5D-8915-AA2A9F5BD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8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BA9C-8150-4139-A389-2A6E2936E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50ED-9E74-4188-ABC0-A8D5E5B688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1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7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60A-F640-4E9E-9B8C-0374F82F4DE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C2DBF-6070-470C-B117-F672492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1938A-9422-4457-87F3-D4A33CED6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59E59E-7D31-496D-9892-1253331A0E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Improving Patient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proving Patient Care Program 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98463" y="250825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Gill Sans MT" pitchFamily="34" charset="0"/>
              </a:rPr>
              <a:t>2007-2009</a:t>
            </a:r>
          </a:p>
        </p:txBody>
      </p:sp>
    </p:spTree>
    <p:extLst>
      <p:ext uri="{BB962C8B-B14F-4D97-AF65-F5344CB8AC3E}">
        <p14:creationId xmlns:p14="http://schemas.microsoft.com/office/powerpoint/2010/main" val="22194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proving Patient Care Program 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98463" y="250825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Gill Sans MT" pitchFamily="34" charset="0"/>
              </a:rPr>
              <a:t>2009-2010</a:t>
            </a:r>
          </a:p>
        </p:txBody>
      </p:sp>
    </p:spTree>
    <p:extLst>
      <p:ext uri="{BB962C8B-B14F-4D97-AF65-F5344CB8AC3E}">
        <p14:creationId xmlns:p14="http://schemas.microsoft.com/office/powerpoint/2010/main" val="28342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roving Patient Care Program M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2011-12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59" y="0"/>
            <a:ext cx="917815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2012-13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893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183</Words>
  <Application>Microsoft Office PowerPoint</Application>
  <PresentationFormat>On-screen Show (4:3)</PresentationFormat>
  <Paragraphs>16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Improving Patient Care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 Health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Ignace, Lyle (IHS/HQ)</dc:creator>
  <cp:lastModifiedBy>Thomas Weiser</cp:lastModifiedBy>
  <cp:revision>5</cp:revision>
  <dcterms:created xsi:type="dcterms:W3CDTF">2013-01-23T20:26:18Z</dcterms:created>
  <dcterms:modified xsi:type="dcterms:W3CDTF">2013-01-24T06:34:04Z</dcterms:modified>
</cp:coreProperties>
</file>